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p3" ContentType="audi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media/media1.mp3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13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13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862804876_960x639.jpg"/>
          <p:cNvSpPr/>
          <p:nvPr>
            <p:ph type="pic" sz="quarter" idx="13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824910546_2681x1332.jpg"/>
          <p:cNvSpPr/>
          <p:nvPr>
            <p:ph type="pic" idx="14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5395635_960x639.jpg"/>
          <p:cNvSpPr/>
          <p:nvPr>
            <p:ph type="pic" sz="quarter" idx="15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13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13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92709243_1322x1323.jpeg"/>
          <p:cNvSpPr/>
          <p:nvPr>
            <p:ph type="pic" sz="half" idx="13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13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824910546_2681x1332.jpg"/>
          <p:cNvSpPr/>
          <p:nvPr>
            <p:ph type="pic" idx="14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audio" Target="../media/media1.mp3"/><Relationship Id="rId3" Type="http://schemas.microsoft.com/office/2007/relationships/media" Target="../media/media1.mp3"/><Relationship Id="rId4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8 Be Still My Soul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152" name="Be still my soul! the Lord is on thy side;…"/>
          <p:cNvSpPr txBox="1"/>
          <p:nvPr/>
        </p:nvSpPr>
        <p:spPr>
          <a:xfrm>
            <a:off x="797255" y="2381300"/>
            <a:ext cx="22789489" cy="8953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7200"/>
            </a:pPr>
            <a:r>
              <a:t>Be still my soul! the Lord is on thy side;</a:t>
            </a:r>
          </a:p>
          <a:p>
            <a:pPr algn="ctr">
              <a:defRPr sz="7200"/>
            </a:pPr>
            <a:r>
              <a:t>Bear pa-tient-ly the cross of grief and pain;</a:t>
            </a:r>
          </a:p>
          <a:p>
            <a:pPr algn="ctr">
              <a:defRPr sz="7200"/>
            </a:pPr>
            <a:r>
              <a:t>Leave to thy God to or-der and pro-vide;</a:t>
            </a:r>
          </a:p>
          <a:p>
            <a:pPr algn="ctr">
              <a:defRPr sz="7200"/>
            </a:pPr>
            <a:r>
              <a:t>In ev-'ry change He faith-ful will re-main.</a:t>
            </a:r>
          </a:p>
          <a:p>
            <a:pPr algn="ctr">
              <a:defRPr sz="7200"/>
            </a:pPr>
            <a:r>
              <a:t>Be still my soul! thy best, thy heaven-ly Friend</a:t>
            </a:r>
          </a:p>
          <a:p>
            <a:pPr algn="ctr">
              <a:defRPr sz="7200"/>
            </a:pPr>
            <a:r>
              <a:t>Through thorn-y ways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leads to a joy-ful end.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999" vol="50000">
                <p:cTn id="7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e still my soul! thy God doth un-der-take…"/>
          <p:cNvSpPr txBox="1"/>
          <p:nvPr/>
        </p:nvSpPr>
        <p:spPr>
          <a:xfrm>
            <a:off x="797255" y="1602780"/>
            <a:ext cx="22789489" cy="10510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Be still my soul! thy God doth un-der-take</a:t>
            </a:r>
          </a:p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To guide the fu-ture as He has the past.</a:t>
            </a:r>
          </a:p>
          <a:p>
            <a:pPr algn="ctr">
              <a:defRPr sz="7200"/>
            </a:pPr>
            <a:r>
              <a:t>Thy hope, thy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con-fi-dence let nothing shake;</a:t>
            </a:r>
          </a:p>
          <a:p>
            <a:pPr algn="ctr">
              <a:defRPr sz="7200"/>
            </a:pPr>
          </a:p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All now mys-te-rious shall be bright at last.</a:t>
            </a:r>
          </a:p>
          <a:p>
            <a:pPr algn="ctr">
              <a:defRPr sz="7200"/>
            </a:pPr>
            <a:r>
              <a:t>Be still my soul!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the waves and winds still know</a:t>
            </a:r>
          </a:p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His voice who ruled them while He dwelt be-low.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Be still and know that He is with you;…"/>
          <p:cNvSpPr txBox="1"/>
          <p:nvPr/>
        </p:nvSpPr>
        <p:spPr>
          <a:xfrm>
            <a:off x="797255" y="3938341"/>
            <a:ext cx="22789489" cy="583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Be still and know that He is with you;</a:t>
            </a:r>
          </a:p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Be still, for He is in con-trol.</a:t>
            </a:r>
          </a:p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Be still for He will ne-ver leave you;</a:t>
            </a:r>
          </a:p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Be still my soul, be still my soul.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Be still my soul! the hour is has-t'ning on…"/>
          <p:cNvSpPr txBox="1"/>
          <p:nvPr/>
        </p:nvSpPr>
        <p:spPr>
          <a:xfrm>
            <a:off x="797255" y="2381300"/>
            <a:ext cx="22789489" cy="8953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7200"/>
            </a:pPr>
            <a:r>
              <a:t>Be still my soul! the hour is has-t'ning on</a:t>
            </a:r>
          </a:p>
          <a:p>
            <a:pPr algn="ctr">
              <a:defRPr sz="7200"/>
            </a:pPr>
            <a:r>
              <a:t>When we shall be for-ev-er with the Lord,</a:t>
            </a:r>
          </a:p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When dis-ap-point-ment, grief, and fear are gone,</a:t>
            </a:r>
          </a:p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Sor-row for-got, love's purest joys re-stored.</a:t>
            </a:r>
          </a:p>
          <a:p>
            <a:pPr algn="ctr">
              <a:defRPr sz="7200"/>
            </a:pPr>
            <a:r>
              <a:t>Be still, my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soul! when change and tears are past,</a:t>
            </a:r>
          </a:p>
          <a:p>
            <a:pPr algn="ctr">
              <a:defRPr sz="7200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All safe and bless-ed we shall meet at last.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